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7" r:id="rId5"/>
    <p:sldId id="256" r:id="rId6"/>
  </p:sldIdLst>
  <p:sldSz cx="7772400" cy="10058400"/>
  <p:notesSz cx="6858000" cy="9144000"/>
  <p:embeddedFontLst>
    <p:embeddedFont>
      <p:font typeface="Fredoka" panose="020B0604020202020204" charset="0"/>
      <p:regular r:id="rId7"/>
    </p:embeddedFont>
    <p:embeddedFont>
      <p:font typeface="Glacial Indifference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1" d="100"/>
          <a:sy n="81" d="100"/>
        </p:scale>
        <p:origin x="28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8E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ECCC75-FC0B-6E29-129C-FFE9AA91A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2">
            <a:extLst>
              <a:ext uri="{FF2B5EF4-FFF2-40B4-BE49-F238E27FC236}">
                <a16:creationId xmlns:a16="http://schemas.microsoft.com/office/drawing/2014/main" id="{0175C166-3511-B841-B63F-782E549B3234}"/>
              </a:ext>
            </a:extLst>
          </p:cNvPr>
          <p:cNvGrpSpPr/>
          <p:nvPr/>
        </p:nvGrpSpPr>
        <p:grpSpPr>
          <a:xfrm>
            <a:off x="125293" y="94649"/>
            <a:ext cx="3619550" cy="4782628"/>
            <a:chOff x="0" y="0"/>
            <a:chExt cx="2419869" cy="3273384"/>
          </a:xfrm>
        </p:grpSpPr>
        <p:sp>
          <p:nvSpPr>
            <p:cNvPr id="39" name="Freeform 3">
              <a:extLst>
                <a:ext uri="{FF2B5EF4-FFF2-40B4-BE49-F238E27FC236}">
                  <a16:creationId xmlns:a16="http://schemas.microsoft.com/office/drawing/2014/main" id="{B0D69DDC-9319-3B51-21DA-830A2704BD91}"/>
                </a:ext>
              </a:extLst>
            </p:cNvPr>
            <p:cNvSpPr/>
            <p:nvPr/>
          </p:nvSpPr>
          <p:spPr>
            <a:xfrm>
              <a:off x="0" y="0"/>
              <a:ext cx="2419869" cy="3273384"/>
            </a:xfrm>
            <a:custGeom>
              <a:avLst/>
              <a:gdLst/>
              <a:ahLst/>
              <a:cxnLst/>
              <a:rect l="l" t="t" r="r" b="b"/>
              <a:pathLst>
                <a:path w="2419869" h="3273384">
                  <a:moveTo>
                    <a:pt x="0" y="0"/>
                  </a:moveTo>
                  <a:lnTo>
                    <a:pt x="2419869" y="0"/>
                  </a:lnTo>
                  <a:lnTo>
                    <a:pt x="2419869" y="3273384"/>
                  </a:lnTo>
                  <a:lnTo>
                    <a:pt x="0" y="3273384"/>
                  </a:lnTo>
                  <a:close/>
                </a:path>
              </a:pathLst>
            </a:custGeom>
            <a:solidFill>
              <a:srgbClr val="EEF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">
              <a:extLst>
                <a:ext uri="{FF2B5EF4-FFF2-40B4-BE49-F238E27FC236}">
                  <a16:creationId xmlns:a16="http://schemas.microsoft.com/office/drawing/2014/main" id="{5ACB676F-392C-5B6D-CA8B-2FF21DF3BF90}"/>
                </a:ext>
              </a:extLst>
            </p:cNvPr>
            <p:cNvSpPr txBox="1"/>
            <p:nvPr/>
          </p:nvSpPr>
          <p:spPr>
            <a:xfrm>
              <a:off x="0" y="-28575"/>
              <a:ext cx="2419869" cy="3301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53D003E0-FB46-9108-E00F-05FE97E83F78}"/>
              </a:ext>
            </a:extLst>
          </p:cNvPr>
          <p:cNvGrpSpPr/>
          <p:nvPr/>
        </p:nvGrpSpPr>
        <p:grpSpPr>
          <a:xfrm>
            <a:off x="3995131" y="72879"/>
            <a:ext cx="3619550" cy="4782628"/>
            <a:chOff x="0" y="0"/>
            <a:chExt cx="2419869" cy="3273384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48EA085C-5BCB-8890-945C-8048DFBB3F61}"/>
                </a:ext>
              </a:extLst>
            </p:cNvPr>
            <p:cNvSpPr/>
            <p:nvPr/>
          </p:nvSpPr>
          <p:spPr>
            <a:xfrm>
              <a:off x="0" y="0"/>
              <a:ext cx="2419869" cy="3273384"/>
            </a:xfrm>
            <a:custGeom>
              <a:avLst/>
              <a:gdLst/>
              <a:ahLst/>
              <a:cxnLst/>
              <a:rect l="l" t="t" r="r" b="b"/>
              <a:pathLst>
                <a:path w="2419869" h="3273384">
                  <a:moveTo>
                    <a:pt x="0" y="0"/>
                  </a:moveTo>
                  <a:lnTo>
                    <a:pt x="2419869" y="0"/>
                  </a:lnTo>
                  <a:lnTo>
                    <a:pt x="2419869" y="3273384"/>
                  </a:lnTo>
                  <a:lnTo>
                    <a:pt x="0" y="3273384"/>
                  </a:lnTo>
                  <a:close/>
                </a:path>
              </a:pathLst>
            </a:custGeom>
            <a:solidFill>
              <a:srgbClr val="EEF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4">
              <a:extLst>
                <a:ext uri="{FF2B5EF4-FFF2-40B4-BE49-F238E27FC236}">
                  <a16:creationId xmlns:a16="http://schemas.microsoft.com/office/drawing/2014/main" id="{B5665E3A-F1D3-5AAD-0E2C-56315582A4C0}"/>
                </a:ext>
              </a:extLst>
            </p:cNvPr>
            <p:cNvSpPr txBox="1"/>
            <p:nvPr/>
          </p:nvSpPr>
          <p:spPr>
            <a:xfrm>
              <a:off x="0" y="-28575"/>
              <a:ext cx="2419869" cy="3301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2">
            <a:extLst>
              <a:ext uri="{FF2B5EF4-FFF2-40B4-BE49-F238E27FC236}">
                <a16:creationId xmlns:a16="http://schemas.microsoft.com/office/drawing/2014/main" id="{C57412EA-3BC1-A7AF-D86B-5FE9937B0861}"/>
              </a:ext>
            </a:extLst>
          </p:cNvPr>
          <p:cNvGrpSpPr/>
          <p:nvPr/>
        </p:nvGrpSpPr>
        <p:grpSpPr>
          <a:xfrm>
            <a:off x="3995131" y="5071461"/>
            <a:ext cx="3619550" cy="4782628"/>
            <a:chOff x="0" y="0"/>
            <a:chExt cx="2419869" cy="3273384"/>
          </a:xfrm>
        </p:grpSpPr>
        <p:sp>
          <p:nvSpPr>
            <p:cNvPr id="33" name="Freeform 3">
              <a:extLst>
                <a:ext uri="{FF2B5EF4-FFF2-40B4-BE49-F238E27FC236}">
                  <a16:creationId xmlns:a16="http://schemas.microsoft.com/office/drawing/2014/main" id="{651B9F48-0480-792D-2F38-D977360F52A7}"/>
                </a:ext>
              </a:extLst>
            </p:cNvPr>
            <p:cNvSpPr/>
            <p:nvPr/>
          </p:nvSpPr>
          <p:spPr>
            <a:xfrm>
              <a:off x="0" y="0"/>
              <a:ext cx="2419869" cy="3273384"/>
            </a:xfrm>
            <a:custGeom>
              <a:avLst/>
              <a:gdLst/>
              <a:ahLst/>
              <a:cxnLst/>
              <a:rect l="l" t="t" r="r" b="b"/>
              <a:pathLst>
                <a:path w="2419869" h="3273384">
                  <a:moveTo>
                    <a:pt x="0" y="0"/>
                  </a:moveTo>
                  <a:lnTo>
                    <a:pt x="2419869" y="0"/>
                  </a:lnTo>
                  <a:lnTo>
                    <a:pt x="2419869" y="3273384"/>
                  </a:lnTo>
                  <a:lnTo>
                    <a:pt x="0" y="3273384"/>
                  </a:lnTo>
                  <a:close/>
                </a:path>
              </a:pathLst>
            </a:custGeom>
            <a:solidFill>
              <a:srgbClr val="EEF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4">
              <a:extLst>
                <a:ext uri="{FF2B5EF4-FFF2-40B4-BE49-F238E27FC236}">
                  <a16:creationId xmlns:a16="http://schemas.microsoft.com/office/drawing/2014/main" id="{794CB1A7-C8D5-187A-D497-290CCD233485}"/>
                </a:ext>
              </a:extLst>
            </p:cNvPr>
            <p:cNvSpPr txBox="1"/>
            <p:nvPr/>
          </p:nvSpPr>
          <p:spPr>
            <a:xfrm>
              <a:off x="0" y="-28575"/>
              <a:ext cx="2419869" cy="3301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2">
            <a:extLst>
              <a:ext uri="{FF2B5EF4-FFF2-40B4-BE49-F238E27FC236}">
                <a16:creationId xmlns:a16="http://schemas.microsoft.com/office/drawing/2014/main" id="{D011A003-251C-7DE8-2D8D-D3579EC1A4A4}"/>
              </a:ext>
            </a:extLst>
          </p:cNvPr>
          <p:cNvGrpSpPr/>
          <p:nvPr/>
        </p:nvGrpSpPr>
        <p:grpSpPr>
          <a:xfrm>
            <a:off x="157719" y="5090264"/>
            <a:ext cx="3619550" cy="4782628"/>
            <a:chOff x="0" y="0"/>
            <a:chExt cx="2419869" cy="3273384"/>
          </a:xfrm>
        </p:grpSpPr>
        <p:sp>
          <p:nvSpPr>
            <p:cNvPr id="36" name="Freeform 3">
              <a:extLst>
                <a:ext uri="{FF2B5EF4-FFF2-40B4-BE49-F238E27FC236}">
                  <a16:creationId xmlns:a16="http://schemas.microsoft.com/office/drawing/2014/main" id="{FF740AA7-9C55-CFF3-BF84-57323416F350}"/>
                </a:ext>
              </a:extLst>
            </p:cNvPr>
            <p:cNvSpPr/>
            <p:nvPr/>
          </p:nvSpPr>
          <p:spPr>
            <a:xfrm>
              <a:off x="0" y="0"/>
              <a:ext cx="2419869" cy="3273384"/>
            </a:xfrm>
            <a:custGeom>
              <a:avLst/>
              <a:gdLst/>
              <a:ahLst/>
              <a:cxnLst/>
              <a:rect l="l" t="t" r="r" b="b"/>
              <a:pathLst>
                <a:path w="2419869" h="3273384">
                  <a:moveTo>
                    <a:pt x="0" y="0"/>
                  </a:moveTo>
                  <a:lnTo>
                    <a:pt x="2419869" y="0"/>
                  </a:lnTo>
                  <a:lnTo>
                    <a:pt x="2419869" y="3273384"/>
                  </a:lnTo>
                  <a:lnTo>
                    <a:pt x="0" y="3273384"/>
                  </a:lnTo>
                  <a:close/>
                </a:path>
              </a:pathLst>
            </a:custGeom>
            <a:solidFill>
              <a:srgbClr val="EEF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4">
              <a:extLst>
                <a:ext uri="{FF2B5EF4-FFF2-40B4-BE49-F238E27FC236}">
                  <a16:creationId xmlns:a16="http://schemas.microsoft.com/office/drawing/2014/main" id="{FC34DF22-ED34-3A21-854E-F3BAF981E548}"/>
                </a:ext>
              </a:extLst>
            </p:cNvPr>
            <p:cNvSpPr txBox="1"/>
            <p:nvPr/>
          </p:nvSpPr>
          <p:spPr>
            <a:xfrm>
              <a:off x="0" y="-28575"/>
              <a:ext cx="2419869" cy="3301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C807AE7-40F2-A4BA-E16F-B486672761E9}"/>
              </a:ext>
            </a:extLst>
          </p:cNvPr>
          <p:cNvGrpSpPr/>
          <p:nvPr/>
        </p:nvGrpSpPr>
        <p:grpSpPr>
          <a:xfrm>
            <a:off x="2837367" y="-20325"/>
            <a:ext cx="6076434" cy="3818826"/>
            <a:chOff x="2837367" y="-20325"/>
            <a:chExt cx="6076434" cy="3818826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D5D74BB2-A8C9-D2CF-56EF-AE5DA8ED9DB8}"/>
                </a:ext>
              </a:extLst>
            </p:cNvPr>
            <p:cNvSpPr/>
            <p:nvPr/>
          </p:nvSpPr>
          <p:spPr>
            <a:xfrm>
              <a:off x="2837367" y="-20325"/>
              <a:ext cx="2097665" cy="713934"/>
            </a:xfrm>
            <a:custGeom>
              <a:avLst/>
              <a:gdLst/>
              <a:ahLst/>
              <a:cxnLst/>
              <a:rect l="l" t="t" r="r" b="b"/>
              <a:pathLst>
                <a:path w="3584655" h="927529">
                  <a:moveTo>
                    <a:pt x="0" y="0"/>
                  </a:moveTo>
                  <a:lnTo>
                    <a:pt x="3584654" y="0"/>
                  </a:lnTo>
                  <a:lnTo>
                    <a:pt x="3584654" y="927529"/>
                  </a:lnTo>
                  <a:lnTo>
                    <a:pt x="0" y="927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8BDC62E6-19E9-5913-D8B3-B736B7FD9724}"/>
                </a:ext>
              </a:extLst>
            </p:cNvPr>
            <p:cNvSpPr txBox="1"/>
            <p:nvPr/>
          </p:nvSpPr>
          <p:spPr>
            <a:xfrm>
              <a:off x="4505041" y="1018578"/>
              <a:ext cx="2754380" cy="6155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Fredoka"/>
                  <a:ea typeface="Fredoka"/>
                  <a:cs typeface="Fredoka"/>
                  <a:sym typeface="Fredoka"/>
                </a:rPr>
                <a:t>Join your neighbors for a Block Party!</a:t>
              </a:r>
            </a:p>
          </p:txBody>
        </p:sp>
        <p:sp>
          <p:nvSpPr>
            <p:cNvPr id="50" name="TextBox 9">
              <a:extLst>
                <a:ext uri="{FF2B5EF4-FFF2-40B4-BE49-F238E27FC236}">
                  <a16:creationId xmlns:a16="http://schemas.microsoft.com/office/drawing/2014/main" id="{9716D090-4A44-8ACB-E7ED-C1F9A62A33F5}"/>
                </a:ext>
              </a:extLst>
            </p:cNvPr>
            <p:cNvSpPr txBox="1"/>
            <p:nvPr/>
          </p:nvSpPr>
          <p:spPr>
            <a:xfrm>
              <a:off x="4097609" y="2185880"/>
              <a:ext cx="3504427" cy="16126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219"/>
                </a:lnSpc>
              </a:pPr>
              <a:r>
                <a:rPr lang="en-US" sz="2299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Date:</a:t>
              </a:r>
            </a:p>
            <a:p>
              <a:pPr algn="l">
                <a:lnSpc>
                  <a:spcPts val="3219"/>
                </a:lnSpc>
              </a:pPr>
              <a:r>
                <a:rPr lang="en-US" sz="2299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Time: </a:t>
              </a:r>
            </a:p>
            <a:p>
              <a:pPr algn="l">
                <a:lnSpc>
                  <a:spcPts val="3219"/>
                </a:lnSpc>
                <a:spcBef>
                  <a:spcPct val="0"/>
                </a:spcBef>
              </a:pPr>
              <a:r>
                <a:rPr lang="en-US" sz="2299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Location: </a:t>
              </a:r>
            </a:p>
            <a:p>
              <a:pPr>
                <a:lnSpc>
                  <a:spcPts val="3219"/>
                </a:lnSpc>
                <a:spcBef>
                  <a:spcPct val="0"/>
                </a:spcBef>
              </a:pPr>
              <a:r>
                <a:rPr lang="en-US" sz="2299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Details:</a:t>
              </a:r>
            </a:p>
          </p:txBody>
        </p:sp>
        <p:sp>
          <p:nvSpPr>
            <p:cNvPr id="52" name="TextBox 10">
              <a:extLst>
                <a:ext uri="{FF2B5EF4-FFF2-40B4-BE49-F238E27FC236}">
                  <a16:creationId xmlns:a16="http://schemas.microsoft.com/office/drawing/2014/main" id="{B38B6D86-6B9B-CFFC-0A0B-1CB000664A6F}"/>
                </a:ext>
              </a:extLst>
            </p:cNvPr>
            <p:cNvSpPr txBox="1"/>
            <p:nvPr/>
          </p:nvSpPr>
          <p:spPr>
            <a:xfrm>
              <a:off x="4065558" y="1672803"/>
              <a:ext cx="3504427" cy="4308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 Come hang out with neighbors, get to know each other, and enjoy some delicious food!</a:t>
              </a:r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0B15EA32-0629-4F9D-3E0D-4A01E7C9C921}"/>
                </a:ext>
              </a:extLst>
            </p:cNvPr>
            <p:cNvSpPr/>
            <p:nvPr/>
          </p:nvSpPr>
          <p:spPr>
            <a:xfrm>
              <a:off x="4755264" y="18355"/>
              <a:ext cx="2097665" cy="713934"/>
            </a:xfrm>
            <a:custGeom>
              <a:avLst/>
              <a:gdLst/>
              <a:ahLst/>
              <a:cxnLst/>
              <a:rect l="l" t="t" r="r" b="b"/>
              <a:pathLst>
                <a:path w="3584655" h="927529">
                  <a:moveTo>
                    <a:pt x="0" y="0"/>
                  </a:moveTo>
                  <a:lnTo>
                    <a:pt x="3584654" y="0"/>
                  </a:lnTo>
                  <a:lnTo>
                    <a:pt x="3584654" y="927529"/>
                  </a:lnTo>
                  <a:lnTo>
                    <a:pt x="0" y="927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7">
              <a:extLst>
                <a:ext uri="{FF2B5EF4-FFF2-40B4-BE49-F238E27FC236}">
                  <a16:creationId xmlns:a16="http://schemas.microsoft.com/office/drawing/2014/main" id="{51AF6F5F-8385-F28A-7EC2-1CC96F1B7FD4}"/>
                </a:ext>
              </a:extLst>
            </p:cNvPr>
            <p:cNvSpPr/>
            <p:nvPr/>
          </p:nvSpPr>
          <p:spPr>
            <a:xfrm>
              <a:off x="6816136" y="-20325"/>
              <a:ext cx="2097665" cy="713934"/>
            </a:xfrm>
            <a:custGeom>
              <a:avLst/>
              <a:gdLst/>
              <a:ahLst/>
              <a:cxnLst/>
              <a:rect l="l" t="t" r="r" b="b"/>
              <a:pathLst>
                <a:path w="3584655" h="927529">
                  <a:moveTo>
                    <a:pt x="0" y="0"/>
                  </a:moveTo>
                  <a:lnTo>
                    <a:pt x="3584654" y="0"/>
                  </a:lnTo>
                  <a:lnTo>
                    <a:pt x="3584654" y="927529"/>
                  </a:lnTo>
                  <a:lnTo>
                    <a:pt x="0" y="927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79F8399-0C95-7309-C0F7-5BACC3C831E1}"/>
              </a:ext>
            </a:extLst>
          </p:cNvPr>
          <p:cNvGrpSpPr/>
          <p:nvPr/>
        </p:nvGrpSpPr>
        <p:grpSpPr>
          <a:xfrm>
            <a:off x="2837367" y="4986939"/>
            <a:ext cx="6076434" cy="3818826"/>
            <a:chOff x="2837367" y="-20325"/>
            <a:chExt cx="6076434" cy="3818826"/>
          </a:xfrm>
        </p:grpSpPr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id="{209BBD11-295C-7B2B-686D-CDB739343648}"/>
                </a:ext>
              </a:extLst>
            </p:cNvPr>
            <p:cNvSpPr/>
            <p:nvPr/>
          </p:nvSpPr>
          <p:spPr>
            <a:xfrm>
              <a:off x="2837367" y="-20325"/>
              <a:ext cx="2097665" cy="713934"/>
            </a:xfrm>
            <a:custGeom>
              <a:avLst/>
              <a:gdLst/>
              <a:ahLst/>
              <a:cxnLst/>
              <a:rect l="l" t="t" r="r" b="b"/>
              <a:pathLst>
                <a:path w="3584655" h="927529">
                  <a:moveTo>
                    <a:pt x="0" y="0"/>
                  </a:moveTo>
                  <a:lnTo>
                    <a:pt x="3584654" y="0"/>
                  </a:lnTo>
                  <a:lnTo>
                    <a:pt x="3584654" y="927529"/>
                  </a:lnTo>
                  <a:lnTo>
                    <a:pt x="0" y="927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TextBox 8">
              <a:extLst>
                <a:ext uri="{FF2B5EF4-FFF2-40B4-BE49-F238E27FC236}">
                  <a16:creationId xmlns:a16="http://schemas.microsoft.com/office/drawing/2014/main" id="{FD236EA7-E702-2B06-66FE-89BC1F4481AB}"/>
                </a:ext>
              </a:extLst>
            </p:cNvPr>
            <p:cNvSpPr txBox="1"/>
            <p:nvPr/>
          </p:nvSpPr>
          <p:spPr>
            <a:xfrm>
              <a:off x="4505041" y="1018578"/>
              <a:ext cx="2754380" cy="6155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Fredoka"/>
                  <a:ea typeface="Fredoka"/>
                  <a:cs typeface="Fredoka"/>
                  <a:sym typeface="Fredoka"/>
                </a:rPr>
                <a:t>Join your neighbors for a Block Party!</a:t>
              </a:r>
            </a:p>
          </p:txBody>
        </p:sp>
        <p:sp>
          <p:nvSpPr>
            <p:cNvPr id="85" name="TextBox 9">
              <a:extLst>
                <a:ext uri="{FF2B5EF4-FFF2-40B4-BE49-F238E27FC236}">
                  <a16:creationId xmlns:a16="http://schemas.microsoft.com/office/drawing/2014/main" id="{C9A34C49-9C75-E77B-BDF3-3922E46EF192}"/>
                </a:ext>
              </a:extLst>
            </p:cNvPr>
            <p:cNvSpPr txBox="1"/>
            <p:nvPr/>
          </p:nvSpPr>
          <p:spPr>
            <a:xfrm>
              <a:off x="4097609" y="2185880"/>
              <a:ext cx="3504427" cy="16126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219"/>
                </a:lnSpc>
              </a:pPr>
              <a:r>
                <a:rPr lang="en-US" sz="2299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Date:</a:t>
              </a:r>
            </a:p>
            <a:p>
              <a:pPr algn="l">
                <a:lnSpc>
                  <a:spcPts val="3219"/>
                </a:lnSpc>
              </a:pPr>
              <a:r>
                <a:rPr lang="en-US" sz="2299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Time: </a:t>
              </a:r>
            </a:p>
            <a:p>
              <a:pPr algn="l">
                <a:lnSpc>
                  <a:spcPts val="3219"/>
                </a:lnSpc>
                <a:spcBef>
                  <a:spcPct val="0"/>
                </a:spcBef>
              </a:pPr>
              <a:r>
                <a:rPr lang="en-US" sz="2299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Location: </a:t>
              </a:r>
            </a:p>
            <a:p>
              <a:pPr>
                <a:lnSpc>
                  <a:spcPts val="3219"/>
                </a:lnSpc>
                <a:spcBef>
                  <a:spcPct val="0"/>
                </a:spcBef>
              </a:pPr>
              <a:r>
                <a:rPr lang="en-US" sz="2299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Details:</a:t>
              </a:r>
            </a:p>
          </p:txBody>
        </p:sp>
        <p:sp>
          <p:nvSpPr>
            <p:cNvPr id="86" name="TextBox 10">
              <a:extLst>
                <a:ext uri="{FF2B5EF4-FFF2-40B4-BE49-F238E27FC236}">
                  <a16:creationId xmlns:a16="http://schemas.microsoft.com/office/drawing/2014/main" id="{E374AD56-80E7-23C6-222B-A2F401BB9862}"/>
                </a:ext>
              </a:extLst>
            </p:cNvPr>
            <p:cNvSpPr txBox="1"/>
            <p:nvPr/>
          </p:nvSpPr>
          <p:spPr>
            <a:xfrm>
              <a:off x="4065558" y="1672803"/>
              <a:ext cx="3504427" cy="4308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 Come hang out with neighbors, get to know each other, and enjoy some delicious food!</a:t>
              </a:r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7CD8B153-3E97-F4CC-43FA-ACECF59ED4B8}"/>
                </a:ext>
              </a:extLst>
            </p:cNvPr>
            <p:cNvSpPr/>
            <p:nvPr/>
          </p:nvSpPr>
          <p:spPr>
            <a:xfrm>
              <a:off x="4755264" y="18355"/>
              <a:ext cx="2097665" cy="713934"/>
            </a:xfrm>
            <a:custGeom>
              <a:avLst/>
              <a:gdLst/>
              <a:ahLst/>
              <a:cxnLst/>
              <a:rect l="l" t="t" r="r" b="b"/>
              <a:pathLst>
                <a:path w="3584655" h="927529">
                  <a:moveTo>
                    <a:pt x="0" y="0"/>
                  </a:moveTo>
                  <a:lnTo>
                    <a:pt x="3584654" y="0"/>
                  </a:lnTo>
                  <a:lnTo>
                    <a:pt x="3584654" y="927529"/>
                  </a:lnTo>
                  <a:lnTo>
                    <a:pt x="0" y="927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7">
              <a:extLst>
                <a:ext uri="{FF2B5EF4-FFF2-40B4-BE49-F238E27FC236}">
                  <a16:creationId xmlns:a16="http://schemas.microsoft.com/office/drawing/2014/main" id="{86C9B3D1-7585-22E7-EC61-11782B7A7FF8}"/>
                </a:ext>
              </a:extLst>
            </p:cNvPr>
            <p:cNvSpPr/>
            <p:nvPr/>
          </p:nvSpPr>
          <p:spPr>
            <a:xfrm>
              <a:off x="6816136" y="-20325"/>
              <a:ext cx="2097665" cy="713934"/>
            </a:xfrm>
            <a:custGeom>
              <a:avLst/>
              <a:gdLst/>
              <a:ahLst/>
              <a:cxnLst/>
              <a:rect l="l" t="t" r="r" b="b"/>
              <a:pathLst>
                <a:path w="3584655" h="927529">
                  <a:moveTo>
                    <a:pt x="0" y="0"/>
                  </a:moveTo>
                  <a:lnTo>
                    <a:pt x="3584654" y="0"/>
                  </a:lnTo>
                  <a:lnTo>
                    <a:pt x="3584654" y="927529"/>
                  </a:lnTo>
                  <a:lnTo>
                    <a:pt x="0" y="927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7" name="Freeform 7">
            <a:extLst>
              <a:ext uri="{FF2B5EF4-FFF2-40B4-BE49-F238E27FC236}">
                <a16:creationId xmlns:a16="http://schemas.microsoft.com/office/drawing/2014/main" id="{21F9CE20-2E6A-DB26-B238-66AF8E2E7BCA}"/>
              </a:ext>
            </a:extLst>
          </p:cNvPr>
          <p:cNvSpPr/>
          <p:nvPr/>
        </p:nvSpPr>
        <p:spPr>
          <a:xfrm>
            <a:off x="-1038315" y="4906961"/>
            <a:ext cx="2097665" cy="713934"/>
          </a:xfrm>
          <a:custGeom>
            <a:avLst/>
            <a:gdLst/>
            <a:ahLst/>
            <a:cxnLst/>
            <a:rect l="l" t="t" r="r" b="b"/>
            <a:pathLst>
              <a:path w="3584655" h="927529">
                <a:moveTo>
                  <a:pt x="0" y="0"/>
                </a:moveTo>
                <a:lnTo>
                  <a:pt x="3584654" y="0"/>
                </a:lnTo>
                <a:lnTo>
                  <a:pt x="3584654" y="927529"/>
                </a:lnTo>
                <a:lnTo>
                  <a:pt x="0" y="92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8" name="TextBox 8">
            <a:extLst>
              <a:ext uri="{FF2B5EF4-FFF2-40B4-BE49-F238E27FC236}">
                <a16:creationId xmlns:a16="http://schemas.microsoft.com/office/drawing/2014/main" id="{127C79A5-9387-724E-955E-EA98137E5075}"/>
              </a:ext>
            </a:extLst>
          </p:cNvPr>
          <p:cNvSpPr txBox="1"/>
          <p:nvPr/>
        </p:nvSpPr>
        <p:spPr>
          <a:xfrm>
            <a:off x="629359" y="5945864"/>
            <a:ext cx="275438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Join your neighbors for a Block Party!</a:t>
            </a:r>
          </a:p>
        </p:txBody>
      </p:sp>
      <p:sp>
        <p:nvSpPr>
          <p:cNvPr id="99" name="TextBox 9">
            <a:extLst>
              <a:ext uri="{FF2B5EF4-FFF2-40B4-BE49-F238E27FC236}">
                <a16:creationId xmlns:a16="http://schemas.microsoft.com/office/drawing/2014/main" id="{5F4DB419-1949-9CD5-49CD-C82E22322E2F}"/>
              </a:ext>
            </a:extLst>
          </p:cNvPr>
          <p:cNvSpPr txBox="1"/>
          <p:nvPr/>
        </p:nvSpPr>
        <p:spPr>
          <a:xfrm>
            <a:off x="221927" y="7113166"/>
            <a:ext cx="3504427" cy="1612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Date:</a:t>
            </a:r>
          </a:p>
          <a:p>
            <a:pPr algn="l">
              <a:lnSpc>
                <a:spcPts val="3219"/>
              </a:lnSpc>
            </a:pPr>
            <a:r>
              <a:rPr lang="en-US" sz="22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Time: </a:t>
            </a:r>
          </a:p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sz="22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Location: </a:t>
            </a:r>
          </a:p>
          <a:p>
            <a:pPr>
              <a:lnSpc>
                <a:spcPts val="3219"/>
              </a:lnSpc>
              <a:spcBef>
                <a:spcPct val="0"/>
              </a:spcBef>
            </a:pPr>
            <a:r>
              <a:rPr lang="en-US" sz="22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Details:</a:t>
            </a:r>
          </a:p>
        </p:txBody>
      </p:sp>
      <p:sp>
        <p:nvSpPr>
          <p:cNvPr id="100" name="TextBox 10">
            <a:extLst>
              <a:ext uri="{FF2B5EF4-FFF2-40B4-BE49-F238E27FC236}">
                <a16:creationId xmlns:a16="http://schemas.microsoft.com/office/drawing/2014/main" id="{ED6BE484-7379-8C2B-8C7C-F5C3846C0729}"/>
              </a:ext>
            </a:extLst>
          </p:cNvPr>
          <p:cNvSpPr txBox="1"/>
          <p:nvPr/>
        </p:nvSpPr>
        <p:spPr>
          <a:xfrm>
            <a:off x="189876" y="6600089"/>
            <a:ext cx="3504427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Come hang out with neighbors, get to know each other, and enjoy some delicious food!</a:t>
            </a:r>
          </a:p>
        </p:txBody>
      </p:sp>
      <p:sp>
        <p:nvSpPr>
          <p:cNvPr id="101" name="Freeform 7">
            <a:extLst>
              <a:ext uri="{FF2B5EF4-FFF2-40B4-BE49-F238E27FC236}">
                <a16:creationId xmlns:a16="http://schemas.microsoft.com/office/drawing/2014/main" id="{03A0CA45-5F39-A4D2-A64C-221F8510FB76}"/>
              </a:ext>
            </a:extLst>
          </p:cNvPr>
          <p:cNvSpPr/>
          <p:nvPr/>
        </p:nvSpPr>
        <p:spPr>
          <a:xfrm>
            <a:off x="879582" y="4945641"/>
            <a:ext cx="2097665" cy="713934"/>
          </a:xfrm>
          <a:custGeom>
            <a:avLst/>
            <a:gdLst/>
            <a:ahLst/>
            <a:cxnLst/>
            <a:rect l="l" t="t" r="r" b="b"/>
            <a:pathLst>
              <a:path w="3584655" h="927529">
                <a:moveTo>
                  <a:pt x="0" y="0"/>
                </a:moveTo>
                <a:lnTo>
                  <a:pt x="3584654" y="0"/>
                </a:lnTo>
                <a:lnTo>
                  <a:pt x="3584654" y="927529"/>
                </a:lnTo>
                <a:lnTo>
                  <a:pt x="0" y="92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4" name="Freeform 7">
            <a:extLst>
              <a:ext uri="{FF2B5EF4-FFF2-40B4-BE49-F238E27FC236}">
                <a16:creationId xmlns:a16="http://schemas.microsoft.com/office/drawing/2014/main" id="{38D3CE94-8E6F-9421-607B-8D47C3ADF5F9}"/>
              </a:ext>
            </a:extLst>
          </p:cNvPr>
          <p:cNvSpPr/>
          <p:nvPr/>
        </p:nvSpPr>
        <p:spPr>
          <a:xfrm>
            <a:off x="-1064077" y="-13500"/>
            <a:ext cx="2097665" cy="713934"/>
          </a:xfrm>
          <a:custGeom>
            <a:avLst/>
            <a:gdLst/>
            <a:ahLst/>
            <a:cxnLst/>
            <a:rect l="l" t="t" r="r" b="b"/>
            <a:pathLst>
              <a:path w="3584655" h="927529">
                <a:moveTo>
                  <a:pt x="0" y="0"/>
                </a:moveTo>
                <a:lnTo>
                  <a:pt x="3584654" y="0"/>
                </a:lnTo>
                <a:lnTo>
                  <a:pt x="3584654" y="927529"/>
                </a:lnTo>
                <a:lnTo>
                  <a:pt x="0" y="92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5" name="TextBox 8">
            <a:extLst>
              <a:ext uri="{FF2B5EF4-FFF2-40B4-BE49-F238E27FC236}">
                <a16:creationId xmlns:a16="http://schemas.microsoft.com/office/drawing/2014/main" id="{73152792-AE7C-4DF7-75A9-CC5FF6FC1F90}"/>
              </a:ext>
            </a:extLst>
          </p:cNvPr>
          <p:cNvSpPr txBox="1"/>
          <p:nvPr/>
        </p:nvSpPr>
        <p:spPr>
          <a:xfrm>
            <a:off x="603597" y="1025403"/>
            <a:ext cx="275438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Join your neighbors for a Block Party!</a:t>
            </a:r>
          </a:p>
        </p:txBody>
      </p:sp>
      <p:sp>
        <p:nvSpPr>
          <p:cNvPr id="106" name="TextBox 9">
            <a:extLst>
              <a:ext uri="{FF2B5EF4-FFF2-40B4-BE49-F238E27FC236}">
                <a16:creationId xmlns:a16="http://schemas.microsoft.com/office/drawing/2014/main" id="{D1147DFD-C461-2723-5F80-3813F9A66C20}"/>
              </a:ext>
            </a:extLst>
          </p:cNvPr>
          <p:cNvSpPr txBox="1"/>
          <p:nvPr/>
        </p:nvSpPr>
        <p:spPr>
          <a:xfrm>
            <a:off x="196165" y="2192705"/>
            <a:ext cx="3504427" cy="1612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Date:</a:t>
            </a:r>
          </a:p>
          <a:p>
            <a:pPr algn="l">
              <a:lnSpc>
                <a:spcPts val="3219"/>
              </a:lnSpc>
            </a:pPr>
            <a:r>
              <a:rPr lang="en-US" sz="22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Time: </a:t>
            </a:r>
          </a:p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sz="22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Location: </a:t>
            </a:r>
          </a:p>
          <a:p>
            <a:pPr>
              <a:lnSpc>
                <a:spcPts val="3219"/>
              </a:lnSpc>
              <a:spcBef>
                <a:spcPct val="0"/>
              </a:spcBef>
            </a:pPr>
            <a:r>
              <a:rPr lang="en-US" sz="22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Details:</a:t>
            </a:r>
          </a:p>
        </p:txBody>
      </p:sp>
      <p:sp>
        <p:nvSpPr>
          <p:cNvPr id="107" name="TextBox 10">
            <a:extLst>
              <a:ext uri="{FF2B5EF4-FFF2-40B4-BE49-F238E27FC236}">
                <a16:creationId xmlns:a16="http://schemas.microsoft.com/office/drawing/2014/main" id="{FC97680A-8620-690E-EB90-BCCDDBFAE0EC}"/>
              </a:ext>
            </a:extLst>
          </p:cNvPr>
          <p:cNvSpPr txBox="1"/>
          <p:nvPr/>
        </p:nvSpPr>
        <p:spPr>
          <a:xfrm>
            <a:off x="164114" y="1679628"/>
            <a:ext cx="3504427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Come hang out with neighbors, get to know each other, and enjoy some delicious food!</a:t>
            </a:r>
          </a:p>
        </p:txBody>
      </p:sp>
      <p:sp>
        <p:nvSpPr>
          <p:cNvPr id="108" name="Freeform 7">
            <a:extLst>
              <a:ext uri="{FF2B5EF4-FFF2-40B4-BE49-F238E27FC236}">
                <a16:creationId xmlns:a16="http://schemas.microsoft.com/office/drawing/2014/main" id="{9B728232-0E30-9C49-26D5-6723B87D5E38}"/>
              </a:ext>
            </a:extLst>
          </p:cNvPr>
          <p:cNvSpPr/>
          <p:nvPr/>
        </p:nvSpPr>
        <p:spPr>
          <a:xfrm>
            <a:off x="853820" y="25180"/>
            <a:ext cx="2097665" cy="713934"/>
          </a:xfrm>
          <a:custGeom>
            <a:avLst/>
            <a:gdLst/>
            <a:ahLst/>
            <a:cxnLst/>
            <a:rect l="l" t="t" r="r" b="b"/>
            <a:pathLst>
              <a:path w="3584655" h="927529">
                <a:moveTo>
                  <a:pt x="0" y="0"/>
                </a:moveTo>
                <a:lnTo>
                  <a:pt x="3584654" y="0"/>
                </a:lnTo>
                <a:lnTo>
                  <a:pt x="3584654" y="927529"/>
                </a:lnTo>
                <a:lnTo>
                  <a:pt x="0" y="92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2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2093" y="313235"/>
            <a:ext cx="6941998" cy="9390519"/>
            <a:chOff x="0" y="0"/>
            <a:chExt cx="2419869" cy="3273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9869" cy="3273384"/>
            </a:xfrm>
            <a:custGeom>
              <a:avLst/>
              <a:gdLst/>
              <a:ahLst/>
              <a:cxnLst/>
              <a:rect l="l" t="t" r="r" b="b"/>
              <a:pathLst>
                <a:path w="2419869" h="3273384">
                  <a:moveTo>
                    <a:pt x="0" y="0"/>
                  </a:moveTo>
                  <a:lnTo>
                    <a:pt x="2419869" y="0"/>
                  </a:lnTo>
                  <a:lnTo>
                    <a:pt x="2419869" y="3273384"/>
                  </a:lnTo>
                  <a:lnTo>
                    <a:pt x="0" y="3273384"/>
                  </a:lnTo>
                  <a:close/>
                </a:path>
              </a:pathLst>
            </a:custGeom>
            <a:solidFill>
              <a:srgbClr val="EEF8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19869" cy="3301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362681">
            <a:off x="-521259" y="54745"/>
            <a:ext cx="3627360" cy="938579"/>
          </a:xfrm>
          <a:custGeom>
            <a:avLst/>
            <a:gdLst/>
            <a:ahLst/>
            <a:cxnLst/>
            <a:rect l="l" t="t" r="r" b="b"/>
            <a:pathLst>
              <a:path w="3627360" h="938579">
                <a:moveTo>
                  <a:pt x="0" y="0"/>
                </a:moveTo>
                <a:lnTo>
                  <a:pt x="3627360" y="0"/>
                </a:lnTo>
                <a:lnTo>
                  <a:pt x="3627360" y="938579"/>
                </a:lnTo>
                <a:lnTo>
                  <a:pt x="0" y="9385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37532">
            <a:off x="4847110" y="345666"/>
            <a:ext cx="3083775" cy="797927"/>
          </a:xfrm>
          <a:custGeom>
            <a:avLst/>
            <a:gdLst/>
            <a:ahLst/>
            <a:cxnLst/>
            <a:rect l="l" t="t" r="r" b="b"/>
            <a:pathLst>
              <a:path w="3083775" h="797927">
                <a:moveTo>
                  <a:pt x="0" y="0"/>
                </a:moveTo>
                <a:lnTo>
                  <a:pt x="3083775" y="0"/>
                </a:lnTo>
                <a:lnTo>
                  <a:pt x="3083775" y="797927"/>
                </a:lnTo>
                <a:lnTo>
                  <a:pt x="0" y="7979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944599" y="0"/>
            <a:ext cx="3584655" cy="927529"/>
          </a:xfrm>
          <a:custGeom>
            <a:avLst/>
            <a:gdLst/>
            <a:ahLst/>
            <a:cxnLst/>
            <a:rect l="l" t="t" r="r" b="b"/>
            <a:pathLst>
              <a:path w="3584655" h="927529">
                <a:moveTo>
                  <a:pt x="0" y="0"/>
                </a:moveTo>
                <a:lnTo>
                  <a:pt x="3584654" y="0"/>
                </a:lnTo>
                <a:lnTo>
                  <a:pt x="3584654" y="927529"/>
                </a:lnTo>
                <a:lnTo>
                  <a:pt x="0" y="92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137702" y="1115028"/>
            <a:ext cx="5496996" cy="150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Join your neighbors for a </a:t>
            </a:r>
          </a:p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Block Party!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22084" y="4221392"/>
            <a:ext cx="5928231" cy="1198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Date: ______   Time: _________</a:t>
            </a:r>
          </a:p>
          <a:p>
            <a:pPr algn="l">
              <a:lnSpc>
                <a:spcPts val="3219"/>
              </a:lnSpc>
            </a:pPr>
            <a:endParaRPr lang="en-US" sz="229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Location: _______________________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2084" y="2822542"/>
            <a:ext cx="5928231" cy="798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Come hang out with neighbors, get to know each other, and enjoy some delicious food!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22084" y="6620422"/>
            <a:ext cx="5928231" cy="1198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Details: ____________________________</a:t>
            </a:r>
          </a:p>
          <a:p>
            <a:pPr algn="l">
              <a:lnSpc>
                <a:spcPts val="3219"/>
              </a:lnSpc>
            </a:pPr>
            <a:endParaRPr lang="en-US" sz="229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__________________________________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7BB01CE1C982449A8615482CE0C168" ma:contentTypeVersion="4" ma:contentTypeDescription="Create a new document." ma:contentTypeScope="" ma:versionID="e582c6ed2eb2e2606b1a01682f93060e">
  <xsd:schema xmlns:xsd="http://www.w3.org/2001/XMLSchema" xmlns:xs="http://www.w3.org/2001/XMLSchema" xmlns:p="http://schemas.microsoft.com/office/2006/metadata/properties" xmlns:ns2="be9101a5-d3ed-459b-8dd0-d82acac89efd" targetNamespace="http://schemas.microsoft.com/office/2006/metadata/properties" ma:root="true" ma:fieldsID="f60b139913019cfc5305a19c0cfebb88" ns2:_="">
    <xsd:import namespace="be9101a5-d3ed-459b-8dd0-d82acac89e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9101a5-d3ed-459b-8dd0-d82acac89e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44E013-4DC1-47EF-BF32-455E6FF1D76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E62D4F3-A1E4-4EDE-8EDB-EED05B3607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F9C685-3045-4CEE-A942-62F124A917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9101a5-d3ed-459b-8dd0-d82acac89e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180</Words>
  <Application>Microsoft Office PowerPoint</Application>
  <PresentationFormat>Custom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Glacial Indifference</vt:lpstr>
      <vt:lpstr>Fredoka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Block Party Flyer</dc:title>
  <cp:lastModifiedBy>Anna White</cp:lastModifiedBy>
  <cp:revision>3</cp:revision>
  <dcterms:created xsi:type="dcterms:W3CDTF">2006-08-16T00:00:00Z</dcterms:created>
  <dcterms:modified xsi:type="dcterms:W3CDTF">2026-06-30T17:50:19Z</dcterms:modified>
  <dc:identifier>DAGpUwztxjc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0x010100807BB01CE1C982449A8615482CE0C168</vt:lpwstr>
  </property>
</Properties>
</file>